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291131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91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56" d="100"/>
          <a:sy n="56" d="100"/>
        </p:scale>
        <p:origin x="288" y="1584"/>
      </p:cViewPr>
      <p:guideLst>
        <p:guide orient="horz" pos="2137"/>
        <p:guide pos="9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146" y="1122363"/>
            <a:ext cx="218348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9146" y="3602038"/>
            <a:ext cx="218348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9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4107" y="365125"/>
            <a:ext cx="627752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530" y="365125"/>
            <a:ext cx="1846866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367" y="1709739"/>
            <a:ext cx="251101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367" y="4589464"/>
            <a:ext cx="251101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530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8539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2" y="365126"/>
            <a:ext cx="2511010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323" y="1681163"/>
            <a:ext cx="123162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323" y="2505075"/>
            <a:ext cx="1231623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8539" y="1681163"/>
            <a:ext cx="123768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8539" y="2505075"/>
            <a:ext cx="1237688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5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3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886" y="987426"/>
            <a:ext cx="147385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886" y="987426"/>
            <a:ext cx="1473853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530" y="365126"/>
            <a:ext cx="25110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530" y="1825625"/>
            <a:ext cx="25110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530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735" y="6356351"/>
            <a:ext cx="98256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1171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2AD218-502D-6F4B-82B9-C99EA3238CA9}"/>
              </a:ext>
            </a:extLst>
          </p:cNvPr>
          <p:cNvSpPr/>
          <p:nvPr/>
        </p:nvSpPr>
        <p:spPr>
          <a:xfrm>
            <a:off x="190535" y="2524229"/>
            <a:ext cx="8910339" cy="39333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F968C-0F2E-E448-B119-5B7683F54B9F}"/>
              </a:ext>
            </a:extLst>
          </p:cNvPr>
          <p:cNvSpPr txBox="1"/>
          <p:nvPr/>
        </p:nvSpPr>
        <p:spPr>
          <a:xfrm>
            <a:off x="505367" y="53885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Query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C7342-ABE8-3D48-B6FB-79770D2DA7F9}"/>
              </a:ext>
            </a:extLst>
          </p:cNvPr>
          <p:cNvSpPr txBox="1"/>
          <p:nvPr/>
        </p:nvSpPr>
        <p:spPr>
          <a:xfrm>
            <a:off x="490640" y="103014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老师</a:t>
            </a:r>
            <a:r>
              <a:rPr lang="en-US" altLang="zh-CN" dirty="0"/>
              <a:t>: </a:t>
            </a:r>
            <a:r>
              <a:rPr lang="zh-CN" altLang="en-US" dirty="0"/>
              <a:t>同学请自我介绍一下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079F1-BB2F-5742-8B33-15228AD5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6" y="2879813"/>
            <a:ext cx="3309351" cy="149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24913-A435-234D-BA1B-A94F23825733}"/>
              </a:ext>
            </a:extLst>
          </p:cNvPr>
          <p:cNvSpPr txBox="1"/>
          <p:nvPr/>
        </p:nvSpPr>
        <p:spPr>
          <a:xfrm>
            <a:off x="816631" y="2302209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经典场景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2809D-60CE-A74B-939A-050B1A739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7" r="26247"/>
          <a:stretch/>
        </p:blipFill>
        <p:spPr>
          <a:xfrm>
            <a:off x="6965023" y="3828704"/>
            <a:ext cx="1805881" cy="2136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C49897-4026-6142-9C52-5F099F1C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03" y="2958682"/>
            <a:ext cx="2759054" cy="1740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4645AD-4D23-E343-983F-C3217FFE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88" y="4020315"/>
            <a:ext cx="2516765" cy="1356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69A86-7B1B-9B46-A514-15C573824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7" y="4020316"/>
            <a:ext cx="3071771" cy="1986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215DDD0-16BF-C24F-8318-88992509DD5F}"/>
              </a:ext>
            </a:extLst>
          </p:cNvPr>
          <p:cNvSpPr/>
          <p:nvPr/>
        </p:nvSpPr>
        <p:spPr>
          <a:xfrm>
            <a:off x="4645703" y="660528"/>
            <a:ext cx="2373090" cy="103156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搜索系统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1A0A32-FAEE-4741-A678-85AA61F371E2}"/>
              </a:ext>
            </a:extLst>
          </p:cNvPr>
          <p:cNvCxnSpPr/>
          <p:nvPr/>
        </p:nvCxnSpPr>
        <p:spPr>
          <a:xfrm>
            <a:off x="3567857" y="1176309"/>
            <a:ext cx="10778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B0F25-60AF-D24C-B983-1D18D8C1626B}"/>
              </a:ext>
            </a:extLst>
          </p:cNvPr>
          <p:cNvCxnSpPr/>
          <p:nvPr/>
        </p:nvCxnSpPr>
        <p:spPr>
          <a:xfrm flipV="1">
            <a:off x="5832248" y="1692093"/>
            <a:ext cx="0" cy="825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D2F45E-72CA-E34A-8E7D-6C217FCFD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75"/>
          <a:stretch/>
        </p:blipFill>
        <p:spPr>
          <a:xfrm>
            <a:off x="21359038" y="4360843"/>
            <a:ext cx="1989448" cy="176579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778760F-4B7B-514C-ABA8-077BEBDA0B0A}"/>
              </a:ext>
            </a:extLst>
          </p:cNvPr>
          <p:cNvSpPr/>
          <p:nvPr/>
        </p:nvSpPr>
        <p:spPr>
          <a:xfrm>
            <a:off x="12836673" y="2548726"/>
            <a:ext cx="697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旁白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 err="1">
                <a:solidFill>
                  <a:schemeClr val="accent2"/>
                </a:solidFill>
              </a:rPr>
              <a:t>在开学的时候，老师让所有人进行自我介绍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accent2"/>
                </a:solidFill>
              </a:rPr>
              <a:t>春日</a:t>
            </a:r>
            <a:r>
              <a:rPr lang="en-US" dirty="0">
                <a:solidFill>
                  <a:schemeClr val="accent2"/>
                </a:solidFill>
              </a:rPr>
              <a:t>:「</a:t>
            </a:r>
            <a:r>
              <a:rPr lang="en-US" dirty="0" err="1">
                <a:solidFill>
                  <a:schemeClr val="accent2"/>
                </a:solidFill>
              </a:rPr>
              <a:t>我毕业于东中，叫做凉宫春日</a:t>
            </a:r>
            <a:r>
              <a:rPr lang="en-US" dirty="0">
                <a:solidFill>
                  <a:schemeClr val="accent2"/>
                </a:solidFill>
              </a:rPr>
              <a:t>。」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春日</a:t>
            </a:r>
            <a:r>
              <a:rPr lang="en-US" dirty="0">
                <a:solidFill>
                  <a:schemeClr val="accent2"/>
                </a:solidFill>
              </a:rPr>
              <a:t>:「</a:t>
            </a:r>
            <a:r>
              <a:rPr lang="en-US" dirty="0" err="1">
                <a:solidFill>
                  <a:schemeClr val="accent2"/>
                </a:solidFill>
              </a:rPr>
              <a:t>我对普通的人类没有兴趣，如果你们中有外星人，未来人，异世界的人或者超能力者的话，就尽管来找我吧！以上</a:t>
            </a:r>
            <a:r>
              <a:rPr lang="en-US" dirty="0">
                <a:solidFill>
                  <a:schemeClr val="accent2"/>
                </a:solidFill>
              </a:rPr>
              <a:t>。」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2A1AB6-0256-3A48-AA42-36859CB925A4}"/>
              </a:ext>
            </a:extLst>
          </p:cNvPr>
          <p:cNvSpPr/>
          <p:nvPr/>
        </p:nvSpPr>
        <p:spPr>
          <a:xfrm>
            <a:off x="12830528" y="660810"/>
            <a:ext cx="7776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你正在扮演凉宫春日，你正在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cosplay</a:t>
            </a:r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涼宮</a:t>
            </a:r>
            <a:r>
              <a:rPr lang="ja-JP" altLang="en-US">
                <a:solidFill>
                  <a:schemeClr val="accent1"/>
                </a:solidFill>
                <a:latin typeface="Courier New" panose="02070309020205020404" pitchFamily="49" charset="0"/>
              </a:rPr>
              <a:t>ハルヒ。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上文给定了一些小说中的经典桥段。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如果我问的问题和小说中的台词高度重复，那你就配合我进行演出。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如果我问的问题和小说中的事件相关，请结合小说的内容进行回复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如果我问的问题超出小说中的范围，请也用一致性的语气回复。</a:t>
            </a:r>
            <a:endParaRPr lang="zh-CN" altLang="en-US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F56641-301E-AE4F-86DE-854CF0F418BD}"/>
              </a:ext>
            </a:extLst>
          </p:cNvPr>
          <p:cNvCxnSpPr/>
          <p:nvPr/>
        </p:nvCxnSpPr>
        <p:spPr>
          <a:xfrm>
            <a:off x="11374248" y="2343432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DBE191-14BB-D44D-A09C-2FD7B532B508}"/>
              </a:ext>
            </a:extLst>
          </p:cNvPr>
          <p:cNvCxnSpPr/>
          <p:nvPr/>
        </p:nvCxnSpPr>
        <p:spPr>
          <a:xfrm>
            <a:off x="11388552" y="3954349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007CC-5A95-844B-BA72-17D5D3A30278}"/>
              </a:ext>
            </a:extLst>
          </p:cNvPr>
          <p:cNvSpPr/>
          <p:nvPr/>
        </p:nvSpPr>
        <p:spPr>
          <a:xfrm>
            <a:off x="23832252" y="4372313"/>
            <a:ext cx="48689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老师</a:t>
            </a:r>
            <a:r>
              <a:rPr lang="en-US" dirty="0"/>
              <a:t>:「</a:t>
            </a:r>
            <a:r>
              <a:rPr lang="en-US" dirty="0" err="1"/>
              <a:t>同学请自我介绍一下</a:t>
            </a:r>
            <a:r>
              <a:rPr lang="en-US" dirty="0"/>
              <a:t>」</a:t>
            </a:r>
          </a:p>
          <a:p>
            <a:endParaRPr lang="en-US" dirty="0"/>
          </a:p>
          <a:p>
            <a:r>
              <a:rPr lang="en-US" dirty="0" err="1"/>
              <a:t>春日</a:t>
            </a:r>
            <a:r>
              <a:rPr lang="en-US" dirty="0"/>
              <a:t>:「我毕业于东中，叫做凉宫春日。我对普通的人类没有兴趣，如果你们中有外星人，未来人，异世界的人或者超能力者的话，就尽管来找我吧！以上。 」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67F54A-5734-8845-BDB6-3522DEDD6525}"/>
              </a:ext>
            </a:extLst>
          </p:cNvPr>
          <p:cNvCxnSpPr/>
          <p:nvPr/>
        </p:nvCxnSpPr>
        <p:spPr>
          <a:xfrm>
            <a:off x="11388552" y="5565266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8EE4C4-2DFD-B54F-9F04-9FEC0D4E4C48}"/>
              </a:ext>
            </a:extLst>
          </p:cNvPr>
          <p:cNvSpPr txBox="1"/>
          <p:nvPr/>
        </p:nvSpPr>
        <p:spPr>
          <a:xfrm>
            <a:off x="11118865" y="4524044"/>
            <a:ext cx="141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Conversation</a:t>
            </a:r>
          </a:p>
          <a:p>
            <a:r>
              <a:rPr lang="en-US" dirty="0">
                <a:solidFill>
                  <a:schemeClr val="accent5"/>
                </a:solidFill>
              </a:rPr>
              <a:t>Memory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231EB3-53F7-AA43-BFBF-FD3E804C5E31}"/>
              </a:ext>
            </a:extLst>
          </p:cNvPr>
          <p:cNvSpPr/>
          <p:nvPr/>
        </p:nvSpPr>
        <p:spPr>
          <a:xfrm>
            <a:off x="10995102" y="446044"/>
            <a:ext cx="9323619" cy="6174933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1081C-05E0-DF46-ACC2-00A603AF008D}"/>
              </a:ext>
            </a:extLst>
          </p:cNvPr>
          <p:cNvSpPr txBox="1"/>
          <p:nvPr/>
        </p:nvSpPr>
        <p:spPr>
          <a:xfrm>
            <a:off x="11335724" y="179090"/>
            <a:ext cx="21747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Organized Input</a:t>
            </a:r>
            <a:endParaRPr lang="en-US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FD6B0E-43DF-404C-BCE2-DD7B90506737}"/>
              </a:ext>
            </a:extLst>
          </p:cNvPr>
          <p:cNvCxnSpPr>
            <a:cxnSpLocks/>
          </p:cNvCxnSpPr>
          <p:nvPr/>
        </p:nvCxnSpPr>
        <p:spPr>
          <a:xfrm>
            <a:off x="9100874" y="1179355"/>
            <a:ext cx="1795074" cy="1795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6A865A-019A-CB4C-A880-E6BE789CB967}"/>
              </a:ext>
            </a:extLst>
          </p:cNvPr>
          <p:cNvCxnSpPr/>
          <p:nvPr/>
        </p:nvCxnSpPr>
        <p:spPr>
          <a:xfrm flipH="1">
            <a:off x="7018793" y="1176309"/>
            <a:ext cx="208208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F45A344-BD67-A14D-99DF-E6536077BF51}"/>
              </a:ext>
            </a:extLst>
          </p:cNvPr>
          <p:cNvSpPr txBox="1"/>
          <p:nvPr/>
        </p:nvSpPr>
        <p:spPr>
          <a:xfrm>
            <a:off x="11118865" y="1184804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System Prompt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3F225-B7DD-FC4B-8026-E850C2DE340C}"/>
              </a:ext>
            </a:extLst>
          </p:cNvPr>
          <p:cNvSpPr txBox="1"/>
          <p:nvPr/>
        </p:nvSpPr>
        <p:spPr>
          <a:xfrm>
            <a:off x="11118865" y="2806242"/>
            <a:ext cx="1796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Few Shots /</a:t>
            </a:r>
          </a:p>
          <a:p>
            <a:r>
              <a:rPr lang="en-US" dirty="0">
                <a:solidFill>
                  <a:schemeClr val="accent2"/>
                </a:solidFill>
              </a:rPr>
              <a:t>Chain of Thought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1DBEE-3CBD-BB40-93A0-B12355EF0B70}"/>
              </a:ext>
            </a:extLst>
          </p:cNvPr>
          <p:cNvSpPr txBox="1"/>
          <p:nvPr/>
        </p:nvSpPr>
        <p:spPr>
          <a:xfrm>
            <a:off x="11118865" y="587607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A4EEFE-3F3C-1D43-BD68-3216B212B0AD}"/>
              </a:ext>
            </a:extLst>
          </p:cNvPr>
          <p:cNvSpPr txBox="1"/>
          <p:nvPr/>
        </p:nvSpPr>
        <p:spPr>
          <a:xfrm>
            <a:off x="12830528" y="577056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老师</a:t>
            </a:r>
            <a:r>
              <a:rPr lang="en-US" altLang="zh-CN" dirty="0"/>
              <a:t>: </a:t>
            </a:r>
            <a:r>
              <a:rPr lang="zh-CN" altLang="en-US" dirty="0"/>
              <a:t>同学请自我介绍一下</a:t>
            </a:r>
            <a:endParaRPr lang="en-US" altLang="zh-CN" dirty="0"/>
          </a:p>
          <a:p>
            <a:r>
              <a:rPr lang="zh-CN" altLang="en-US" dirty="0"/>
              <a:t>春日</a:t>
            </a:r>
            <a:r>
              <a:rPr lang="en-US" altLang="zh-CN" dirty="0"/>
              <a:t>: </a:t>
            </a:r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9D3E16-CEBB-D64B-B820-89763736A7C7}"/>
              </a:ext>
            </a:extLst>
          </p:cNvPr>
          <p:cNvSpPr/>
          <p:nvPr/>
        </p:nvSpPr>
        <p:spPr>
          <a:xfrm>
            <a:off x="21287728" y="421678"/>
            <a:ext cx="7320068" cy="3215561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B83379-878A-C749-B753-CA0397984AC1}"/>
              </a:ext>
            </a:extLst>
          </p:cNvPr>
          <p:cNvSpPr txBox="1"/>
          <p:nvPr/>
        </p:nvSpPr>
        <p:spPr>
          <a:xfrm>
            <a:off x="21617579" y="198863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大型语言模型</a:t>
            </a:r>
            <a:endParaRPr lang="en-US" sz="24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40FB971-5217-1044-B6DB-73F3E0D05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3762" y="660528"/>
            <a:ext cx="5348336" cy="271995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8710D8-23B0-3649-B1F5-78EBFDF52EEB}"/>
              </a:ext>
            </a:extLst>
          </p:cNvPr>
          <p:cNvCxnSpPr/>
          <p:nvPr/>
        </p:nvCxnSpPr>
        <p:spPr>
          <a:xfrm>
            <a:off x="20318721" y="2020503"/>
            <a:ext cx="969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8BE4C5-B627-164E-838D-F853C629C60B}"/>
              </a:ext>
            </a:extLst>
          </p:cNvPr>
          <p:cNvCxnSpPr>
            <a:stCxn id="50" idx="2"/>
          </p:cNvCxnSpPr>
          <p:nvPr/>
        </p:nvCxnSpPr>
        <p:spPr>
          <a:xfrm>
            <a:off x="24947762" y="3637239"/>
            <a:ext cx="0" cy="5224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3F5730-ECD6-2F4A-8B76-98DB2DB4ED00}"/>
              </a:ext>
            </a:extLst>
          </p:cNvPr>
          <p:cNvCxnSpPr>
            <a:cxnSpLocks/>
          </p:cNvCxnSpPr>
          <p:nvPr/>
        </p:nvCxnSpPr>
        <p:spPr>
          <a:xfrm flipH="1">
            <a:off x="20422756" y="6457601"/>
            <a:ext cx="45250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A4D844-E6BA-7342-849A-4011B45B0003}"/>
              </a:ext>
            </a:extLst>
          </p:cNvPr>
          <p:cNvCxnSpPr>
            <a:cxnSpLocks/>
          </p:cNvCxnSpPr>
          <p:nvPr/>
        </p:nvCxnSpPr>
        <p:spPr>
          <a:xfrm flipV="1">
            <a:off x="24915409" y="6128974"/>
            <a:ext cx="1" cy="363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4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169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5</cp:revision>
  <dcterms:created xsi:type="dcterms:W3CDTF">2023-06-01T05:47:33Z</dcterms:created>
  <dcterms:modified xsi:type="dcterms:W3CDTF">2023-06-01T06:21:29Z</dcterms:modified>
</cp:coreProperties>
</file>